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0"/>
  </p:notesMasterIdLst>
  <p:handoutMasterIdLst>
    <p:handoutMasterId r:id="rId11"/>
  </p:handoutMasterIdLst>
  <p:sldIdLst>
    <p:sldId id="256" r:id="rId5"/>
    <p:sldId id="257" r:id="rId6"/>
    <p:sldId id="261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/>
        <a:lstStyle/>
        <a:p>
          <a:endParaRPr lang="en-US"/>
        </a:p>
      </dgm:t>
    </dgm:pt>
    <dgm:pt modelId="{0C130901-E9D4-4EAF-B424-4F88CE27500B}">
      <dgm:prSet phldrT="[Text]"/>
      <dgm:spPr/>
      <dgm:t>
        <a:bodyPr/>
        <a:lstStyle/>
        <a:p>
          <a:r>
            <a:rPr lang="en-US" dirty="0" smtClean="0"/>
            <a:t>Method</a:t>
          </a:r>
        </a:p>
        <a:p>
          <a:r>
            <a:rPr lang="en-US" dirty="0" smtClean="0"/>
            <a:t>Or</a:t>
          </a:r>
        </a:p>
        <a:p>
          <a:r>
            <a:rPr lang="en-US" dirty="0" smtClean="0"/>
            <a:t>Functions</a:t>
          </a:r>
          <a:endParaRPr lang="en-US" dirty="0"/>
        </a:p>
      </dgm:t>
    </dgm:pt>
    <dgm:pt modelId="{593FFE93-A6C0-4E50-9AE4-94E9836CCF10}" type="parTrans" cxnId="{83E578BD-C52D-4669-9624-AAD6B200213D}">
      <dgm:prSet/>
      <dgm:spPr/>
      <dgm:t>
        <a:bodyPr/>
        <a:lstStyle/>
        <a:p>
          <a:endParaRPr lang="en-US"/>
        </a:p>
      </dgm:t>
    </dgm:pt>
    <dgm:pt modelId="{1B4F2771-3339-49BF-913A-037BBE81F3E9}" type="sibTrans" cxnId="{83E578BD-C52D-4669-9624-AAD6B200213D}">
      <dgm:prSet/>
      <dgm:spPr/>
      <dgm:t>
        <a:bodyPr/>
        <a:lstStyle/>
        <a:p>
          <a:endParaRPr lang="en-US" dirty="0"/>
        </a:p>
      </dgm:t>
    </dgm:pt>
    <dgm:pt modelId="{1E4A4BA3-DA3A-4B8A-9915-6411C96BC20F}">
      <dgm:prSet phldrT="[Text]"/>
      <dgm:spPr/>
      <dgm:t>
        <a:bodyPr/>
        <a:lstStyle/>
        <a:p>
          <a:r>
            <a:rPr lang="en-US" dirty="0" smtClean="0"/>
            <a:t>Properties</a:t>
          </a:r>
        </a:p>
        <a:p>
          <a:r>
            <a:rPr lang="en-US" dirty="0" smtClean="0"/>
            <a:t>And</a:t>
          </a:r>
        </a:p>
        <a:p>
          <a:r>
            <a:rPr lang="en-US" dirty="0" smtClean="0"/>
            <a:t>Fields</a:t>
          </a:r>
          <a:endParaRPr lang="en-US" dirty="0"/>
        </a:p>
      </dgm:t>
    </dgm:pt>
    <dgm:pt modelId="{1B746E25-5CCE-4074-A4CF-0F2F9BF704A8}" type="parTrans" cxnId="{CABD8092-2CAF-49E0-B89F-52170B045D76}">
      <dgm:prSet/>
      <dgm:spPr/>
      <dgm:t>
        <a:bodyPr/>
        <a:lstStyle/>
        <a:p>
          <a:endParaRPr lang="en-US"/>
        </a:p>
      </dgm:t>
    </dgm:pt>
    <dgm:pt modelId="{959D1F61-9C7C-49C0-A6E2-88726C7C8326}" type="sibTrans" cxnId="{CABD8092-2CAF-49E0-B89F-52170B045D76}">
      <dgm:prSet/>
      <dgm:spPr/>
      <dgm:t>
        <a:bodyPr/>
        <a:lstStyle/>
        <a:p>
          <a:endParaRPr lang="en-US" dirty="0"/>
        </a:p>
      </dgm:t>
    </dgm:pt>
    <dgm:pt modelId="{043B841A-F98C-4C81-AB84-52109901E342}">
      <dgm:prSet phldrT="[Text]"/>
      <dgm:spPr/>
      <dgm:t>
        <a:bodyPr/>
        <a:lstStyle/>
        <a:p>
          <a:r>
            <a:rPr lang="en-US" dirty="0" smtClean="0"/>
            <a:t>Class </a:t>
          </a:r>
          <a:endParaRPr lang="en-US" dirty="0"/>
        </a:p>
      </dgm:t>
    </dgm:pt>
    <dgm:pt modelId="{884CBC1F-71DD-48DD-9AF2-52AF262DEBBD}" type="parTrans" cxnId="{405D2B96-501D-415F-B240-24D9D7CFE4D3}">
      <dgm:prSet/>
      <dgm:spPr/>
      <dgm:t>
        <a:bodyPr/>
        <a:lstStyle/>
        <a:p>
          <a:endParaRPr lang="en-US"/>
        </a:p>
      </dgm:t>
    </dgm:pt>
    <dgm:pt modelId="{CAFE7C63-AB58-4477-983E-8167878024D9}" type="sibTrans" cxnId="{405D2B96-501D-415F-B240-24D9D7CFE4D3}">
      <dgm:prSet/>
      <dgm:spPr/>
      <dgm:t>
        <a:bodyPr/>
        <a:lstStyle/>
        <a:p>
          <a:endParaRPr lang="en-US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/>
      <dgm:spPr/>
      <dgm:t>
        <a:bodyPr/>
        <a:lstStyle/>
        <a:p>
          <a:endParaRPr lang="en-IN"/>
        </a:p>
      </dgm:t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099C925-C7DB-4A61-B291-CB438C0A7F0D}" type="pres">
      <dgm:prSet presAssocID="{FEB91A50-C686-4934-BF7B-05A6134A6AB8}" presName="sibTransLast" presStyleLbl="sibTrans2D1" presStyleIdx="1" presStyleCnt="2"/>
      <dgm:spPr/>
      <dgm:t>
        <a:bodyPr/>
        <a:lstStyle/>
        <a:p>
          <a:endParaRPr lang="en-IN"/>
        </a:p>
      </dgm:t>
    </dgm:pt>
    <dgm:pt modelId="{B23ED902-1DB9-402A-ABCF-893F98924155}" type="pres">
      <dgm:prSet presAssocID="{FEB91A50-C686-4934-BF7B-05A6134A6AB8}" presName="connectorText" presStyleLbl="sibTrans2D1" presStyleIdx="1" presStyleCnt="2"/>
      <dgm:spPr/>
      <dgm:t>
        <a:bodyPr/>
        <a:lstStyle/>
        <a:p>
          <a:endParaRPr lang="en-IN"/>
        </a:p>
      </dgm:t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709849" y="26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Method</a:t>
          </a: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Or</a:t>
          </a: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Functions</a:t>
          </a:r>
          <a:endParaRPr lang="en-US" sz="2300" kern="1200" dirty="0"/>
        </a:p>
      </dsp:txBody>
      <dsp:txXfrm>
        <a:off x="1973709" y="264125"/>
        <a:ext cx="1274030" cy="1274030"/>
      </dsp:txXfrm>
    </dsp:sp>
    <dsp:sp modelId="{96C4759D-1150-4AF2-ACC8-0673A6E17052}">
      <dsp:nvSpPr>
        <dsp:cNvPr id="0" name=""/>
        <dsp:cNvSpPr/>
      </dsp:nvSpPr>
      <dsp:spPr>
        <a:xfrm>
          <a:off x="2088216" y="1948317"/>
          <a:ext cx="1045015" cy="1045015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 dirty="0"/>
        </a:p>
      </dsp:txBody>
      <dsp:txXfrm>
        <a:off x="2226733" y="2347931"/>
        <a:ext cx="767981" cy="245787"/>
      </dsp:txXfrm>
    </dsp:sp>
    <dsp:sp modelId="{FA1F2C24-078F-436D-AB98-A948A9BA885E}">
      <dsp:nvSpPr>
        <dsp:cNvPr id="0" name=""/>
        <dsp:cNvSpPr/>
      </dsp:nvSpPr>
      <dsp:spPr>
        <a:xfrm>
          <a:off x="1709849" y="313963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Properties</a:t>
          </a: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And</a:t>
          </a:r>
        </a:p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Fields</a:t>
          </a:r>
          <a:endParaRPr lang="en-US" sz="2300" kern="1200" dirty="0"/>
        </a:p>
      </dsp:txBody>
      <dsp:txXfrm>
        <a:off x="1973709" y="3403495"/>
        <a:ext cx="1274030" cy="1274030"/>
      </dsp:txXfrm>
    </dsp:sp>
    <dsp:sp modelId="{9099C925-C7DB-4A61-B291-CB438C0A7F0D}">
      <dsp:nvSpPr>
        <dsp:cNvPr id="0" name=""/>
        <dsp:cNvSpPr/>
      </dsp:nvSpPr>
      <dsp:spPr>
        <a:xfrm>
          <a:off x="3781862" y="2135699"/>
          <a:ext cx="572956" cy="67025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 dirty="0"/>
        </a:p>
      </dsp:txBody>
      <dsp:txXfrm>
        <a:off x="3781862" y="2269749"/>
        <a:ext cx="401069" cy="402151"/>
      </dsp:txXfrm>
    </dsp:sp>
    <dsp:sp modelId="{CE32A684-AD51-4BA5-A6FB-097E50C4D2D0}">
      <dsp:nvSpPr>
        <dsp:cNvPr id="0" name=""/>
        <dsp:cNvSpPr/>
      </dsp:nvSpPr>
      <dsp:spPr>
        <a:xfrm>
          <a:off x="4592649" y="669075"/>
          <a:ext cx="3603500" cy="3603500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Class </a:t>
          </a:r>
          <a:endParaRPr lang="en-US" sz="6500" kern="1200" dirty="0"/>
        </a:p>
      </dsp:txBody>
      <dsp:txXfrm>
        <a:off x="5120369" y="1196795"/>
        <a:ext cx="2548060" cy="2548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88D5DFD-FA42-4EB0-B24E-4180C0CC5A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CC864817-5955-484B-9D1F-9BC8DB7398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xmlns="" id="{280C083F-71A6-4E55-AE35-586518FE29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xmlns="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D44056DF-7985-4692-968A-466E9E6AF7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xmlns="" id="{B414A174-532A-4602-934F-9858D1D868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xmlns="" id="{940B0C0C-7F94-4725-8108-62B3B7A5AE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xmlns="" id="{367EAC5B-1891-480A-A3AD-B9F6A88FAC5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xmlns="" id="{E33FF633-15BA-464F-8F5B-26C56665F79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xmlns="" id="{0C949DF6-E66B-4DB8-AB52-30CA781B483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xmlns="" id="{309C2298-5EF9-4B09-8995-014F6D3BFF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xmlns="" id="{319B2AFC-EBFF-477C-A364-6D575BE5AA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xmlns="" id="{CC6B7D67-F2F8-4B07-B954-EAC9135B2B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xmlns="" id="{7FF1659D-33DA-4F62-8567-A54020D2E28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xmlns="" id="{9110F572-DC3D-4AB3-B731-B73BD650576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xmlns="" id="{A2F7D0E9-68CE-40F9-B0E9-F915103ECF7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xmlns="" id="{AB69A438-1FB7-454A-A3E9-0C329643CD4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xmlns="" id="{E64598D0-3A2C-4570-9E7C-C52C89549B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xmlns="" id="{CC17CF42-8908-477B-9F36-DA1306CA01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xmlns="" id="{A2457851-D4A0-404C-BF3F-99AE00B9E96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xmlns="" id="{ECC300FA-EE4A-489E-9A47-79BEBF05DCE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xmlns="" id="{0D1F26E2-902B-416B-A1DB-80DAF78D8B8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xmlns="" id="{491346A0-BF6D-45A5-806A-2150768722C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xmlns="" id="{A8A5AAC9-38FD-4A03-AB91-236F2AAC62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xmlns="" id="{7AD4105C-55AA-47FF-AC5D-5BCB0B78CDC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xmlns="" id="{1C4B42B1-B112-4057-82C3-E5AF3BC7F6D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xmlns="" id="{C8B37395-3651-4E66-A62E-31529FABC8C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smtClean="0"/>
              <a:t>Class and object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Object oriented programing C#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6B6D540F-1E2F-416F-819F-D8216BC8F3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:a16="http://schemas.microsoft.com/office/drawing/2014/main" xmlns="" id="{5FE07634-A83A-4681-9C1D-BC0775F9D2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:a16="http://schemas.microsoft.com/office/drawing/2014/main" xmlns="" id="{BF62976A-266E-4650-88F2-C16130F3DF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:a16="http://schemas.microsoft.com/office/drawing/2014/main" xmlns="" id="{88D9B99B-59C2-481A-A948-F87920A7FE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180367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Class Bank_account</a:t>
            </a:r>
            <a:endParaRPr lang="en-US" sz="3200" dirty="0"/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xmlns="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/>
          </a:blip>
          <a:srcRect l="7131" r="14065"/>
          <a:stretch/>
        </p:blipFill>
        <p:spPr>
          <a:xfrm flipH="1">
            <a:off x="0" y="-9515"/>
            <a:ext cx="7558541" cy="6857990"/>
          </a:xfrm>
          <a:prstGeom prst="rect">
            <a:avLst/>
          </a:prstGeom>
        </p:spPr>
      </p:pic>
      <p:grpSp>
        <p:nvGrpSpPr>
          <p:cNvPr id="341" name="Group 283">
            <a:extLst>
              <a:ext uri="{FF2B5EF4-FFF2-40B4-BE49-F238E27FC236}">
                <a16:creationId xmlns:a16="http://schemas.microsoft.com/office/drawing/2014/main" xmlns="" id="{A2E1FE48-FA7B-4262-B922-041542931D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xmlns="" id="{F2E644B1-8F72-4AC4-89F1-EB3A027341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xmlns="" id="{1781B8E8-8A26-4FFB-BE0C-7C0C644F7C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xmlns="" id="{4109D997-E9DF-4429-A643-3E691E2B70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xmlns="" id="{B392695A-F131-4C51-B689-3F4D5B1A2F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xmlns="" id="{8218EC3E-07D0-417A-B0A8-057F825EF7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xmlns="" id="{B036399E-7675-47B6-A645-242946879E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xmlns="" id="{C44A0438-B8A4-43B3-B17C-B919FCD92C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xmlns="" id="{ABC7257F-6F64-4B81-BDA7-7C232BCBA26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xmlns="" id="{72DD7E92-F033-480C-A220-63CE422C3A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xmlns="" id="{444A9AC9-463E-45E7-A818-13F664F7C0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xmlns="" id="{6CCE9BBE-5DE3-4991-80CA-DFEB928673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xmlns="" id="{3180F6DF-A13F-491C-BF97-B206E3E7B9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xmlns="" id="{CAD0E44C-73C8-42BB-ADA8-2BA6B30824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xmlns="" id="{436EC43E-A70D-4E5C-B275-35CA8E93C1B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xmlns="" id="{ADE7E5B6-2E2A-4F56-9E90-F8613E6D1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xmlns="" id="{86B9E49B-AE8D-47E0-BACC-A6D0AC3AB2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xmlns="" id="{2EB961AF-CD61-41BA-B0B2-0741A5ED64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xmlns="" id="{DC42BDA1-810A-4135-B3B1-B3161D372A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xmlns="" id="{FA51FCA8-FCF4-4116-8CB2-5C539E37F4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xmlns="" id="{F2850A10-CDBC-462A-8CB7-0258746834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xmlns="" id="{738A37B9-77C2-4464-BF1F-2AF25A0D29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xmlns="" id="{89026C8B-A162-4523-A51B-9F1200BC60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xmlns="" id="{5B76BC40-1FA2-477D-B2C2-4763577DB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xmlns="" id="{6BC68EAA-2809-4AE4-80C1-2555CEF73D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xmlns="" id="{FE709D1B-0541-4414-9E87-CF7D6918C1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xmlns="" id="{33BCB888-11B8-4D01-BCDA-59BBA28DCE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xmlns="" id="{28E5CE3E-C11A-4CF7-82BF-37D1221D4E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xmlns="" id="{55284FC3-21FB-4FA7-B695-2D6A9CEF73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xmlns="" id="{13DA6B78-00DE-4E55-9124-EFD72519BB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xmlns="" id="{D4602B0F-2844-48BE-9B4A-0366AC904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xmlns="" id="{E31E05BB-6004-474D-9900-D990378FD3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xmlns="" id="{00BD01ED-F65D-4601-A77D-508E960E09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xmlns="" id="{FD307CAE-789C-4E80-B6F1-9858A3ABA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xmlns="" id="{94B97B29-709E-4E24-B2FA-EF84AA12D2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xmlns="" id="{C05D52B9-1FA2-4E7C-8229-B09811A901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xmlns="" id="{CC0A5575-2FB9-440F-B9A8-E0DDE1C37C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xmlns="" id="{AFFCC88F-01DF-4DE1-8CD5-88631E3091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xmlns="" id="{33EEC40B-E2CD-4BAC-94D6-85B7071422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xmlns="" id="{3E0E9643-5C60-4933-BB1B-9A09057E72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xmlns="" id="{94F86E92-9EC7-437C-946B-31E7C1C477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xmlns="" id="{BE9A51BE-C514-46B5-ABA6-7E7C878F8E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xmlns="" id="{8B255447-F0E9-4D96-A4B0-F9EDDE58A3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xmlns="" id="{AFAC5F3A-3BE7-489E-A848-498B9995F1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xmlns="" id="{A974E7AA-5EF3-4817-B0AE-4C1A784EE9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xmlns="" id="{8AA54AC1-3E87-49C0-A594-87829A2CFF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xmlns="" id="{CC237789-73BC-4BD9-BFE8-1325FA4B522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xmlns="" id="{DCF4052D-CF62-47DC-991E-49D0BA908F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xmlns="" id="{2ABD9104-C938-44F2-8622-8407A2593B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xmlns="" id="{4AA18F60-3E86-4A5A-B82E-A79183ED363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xmlns="" id="{0F34C941-6196-4937-99E5-14AAD23F28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xmlns="" id="{60DB8A6C-23D7-4A88-BDCE-8FEC86A1230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xmlns="" id="{29F5F702-AEE6-4633-BB20-7A15C3A31F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xmlns="" id="{F30C7A45-6890-4EA5-9F6B-E2AB4D04C5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xmlns="" id="{F31A7373-F68A-485D-95DC-B53ACC7B5F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237" y="1382713"/>
            <a:ext cx="9736797" cy="50577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 smtClean="0"/>
              <a:t>Account Name    : _____________________</a:t>
            </a:r>
          </a:p>
          <a:p>
            <a:pPr marL="0" indent="0">
              <a:buNone/>
            </a:pPr>
            <a:r>
              <a:rPr lang="en-US" sz="1800" dirty="0" smtClean="0"/>
              <a:t>Account Number : _____________________</a:t>
            </a:r>
            <a:endParaRPr lang="en-IN" sz="1800" dirty="0" smtClean="0"/>
          </a:p>
          <a:p>
            <a:pPr marL="0" indent="0">
              <a:buNone/>
            </a:pPr>
            <a:r>
              <a:rPr lang="en-US" sz="1800" dirty="0" smtClean="0"/>
              <a:t>Account Balance : _____________________</a:t>
            </a:r>
          </a:p>
          <a:p>
            <a:pPr marL="0" indent="0">
              <a:buNone/>
            </a:pPr>
            <a:r>
              <a:rPr lang="en-US" sz="1800" dirty="0" smtClean="0"/>
              <a:t>Bank IFSC Code : _____________________                              Variables</a:t>
            </a:r>
          </a:p>
          <a:p>
            <a:pPr marL="0" indent="0">
              <a:buNone/>
            </a:pPr>
            <a:r>
              <a:rPr lang="en-US" sz="1800" dirty="0" smtClean="0"/>
              <a:t>Account Deposit : _____________________</a:t>
            </a:r>
          </a:p>
          <a:p>
            <a:pPr marL="0" indent="0">
              <a:buNone/>
            </a:pPr>
            <a:r>
              <a:rPr lang="en-US" sz="1800" dirty="0" smtClean="0"/>
              <a:t>Account Withdraw : ___________________</a:t>
            </a:r>
          </a:p>
          <a:p>
            <a:pPr marL="0" indent="0">
              <a:buNone/>
            </a:pPr>
            <a:r>
              <a:rPr lang="en-US" sz="1800" dirty="0" smtClean="0"/>
              <a:t>Bank Deposits : _______________________                                                                  Object’s:</a:t>
            </a:r>
          </a:p>
          <a:p>
            <a:pPr marL="0" indent="0">
              <a:buNone/>
            </a:pPr>
            <a:r>
              <a:rPr lang="en-US" sz="1800" dirty="0" smtClean="0"/>
              <a:t>Deposit Method-1                                                                                                       &gt; var Acc_1 =  new </a:t>
            </a:r>
          </a:p>
          <a:p>
            <a:pPr marL="0" indent="0">
              <a:buNone/>
            </a:pPr>
            <a:r>
              <a:rPr lang="en-US" sz="1800" dirty="0" smtClean="0"/>
              <a:t>If(Deposit&gt;500) </a:t>
            </a:r>
            <a:r>
              <a:rPr lang="en-US" sz="1800" dirty="0" smtClean="0">
                <a:sym typeface="Wingdings" panose="05000000000000000000" pitchFamily="2" charset="2"/>
              </a:rPr>
              <a:t></a:t>
            </a:r>
            <a:r>
              <a:rPr lang="en-US" sz="1800" dirty="0" smtClean="0"/>
              <a:t> return Balance += Deposit                                                               BANK_ACCOUNT();                </a:t>
            </a:r>
            <a:endParaRPr lang="en-IN" sz="1800" dirty="0" smtClean="0"/>
          </a:p>
          <a:p>
            <a:pPr marL="0" indent="0">
              <a:buNone/>
            </a:pPr>
            <a:r>
              <a:rPr lang="en-US" sz="1800" dirty="0" smtClean="0"/>
              <a:t>Else </a:t>
            </a:r>
            <a:r>
              <a:rPr lang="en-US" sz="1800" dirty="0" smtClean="0">
                <a:sym typeface="Wingdings" panose="05000000000000000000" pitchFamily="2" charset="2"/>
              </a:rPr>
              <a:t> “Deposit more than 500rs.”     </a:t>
            </a:r>
          </a:p>
          <a:p>
            <a:pPr marL="0" indent="0">
              <a:buNone/>
            </a:pPr>
            <a:r>
              <a:rPr lang="en-US" sz="1800" dirty="0" err="1" smtClean="0">
                <a:sym typeface="Wingdings" panose="05000000000000000000" pitchFamily="2" charset="2"/>
              </a:rPr>
              <a:t>WithDraw</a:t>
            </a:r>
            <a:r>
              <a:rPr lang="en-US" sz="1800" dirty="0" smtClean="0">
                <a:sym typeface="Wingdings" panose="05000000000000000000" pitchFamily="2" charset="2"/>
              </a:rPr>
              <a:t> Method-2                                                               Methods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If(Balance&gt;500</a:t>
            </a:r>
            <a:r>
              <a:rPr lang="en-US" sz="1800" dirty="0"/>
              <a:t>) </a:t>
            </a:r>
            <a:r>
              <a:rPr lang="en-US" sz="1800" dirty="0">
                <a:sym typeface="Wingdings" panose="05000000000000000000" pitchFamily="2" charset="2"/>
              </a:rPr>
              <a:t></a:t>
            </a:r>
            <a:r>
              <a:rPr lang="en-US" sz="1800" dirty="0"/>
              <a:t> return Balance </a:t>
            </a:r>
            <a:r>
              <a:rPr lang="en-US" sz="1800" dirty="0" smtClean="0"/>
              <a:t>-= Withdraw                      </a:t>
            </a:r>
            <a:endParaRPr lang="en-IN" sz="1800" dirty="0"/>
          </a:p>
          <a:p>
            <a:pPr marL="0" indent="0">
              <a:buNone/>
            </a:pPr>
            <a:r>
              <a:rPr lang="en-US" sz="1800" dirty="0"/>
              <a:t>Else </a:t>
            </a:r>
            <a:r>
              <a:rPr lang="en-US" sz="1800" dirty="0">
                <a:sym typeface="Wingdings" panose="05000000000000000000" pitchFamily="2" charset="2"/>
              </a:rPr>
              <a:t> </a:t>
            </a:r>
            <a:r>
              <a:rPr lang="en-US" sz="1800" dirty="0" smtClean="0">
                <a:sym typeface="Wingdings" panose="05000000000000000000" pitchFamily="2" charset="2"/>
              </a:rPr>
              <a:t>“Your balance is less </a:t>
            </a:r>
            <a:r>
              <a:rPr lang="en-US" sz="1800" dirty="0">
                <a:sym typeface="Wingdings" panose="05000000000000000000" pitchFamily="2" charset="2"/>
              </a:rPr>
              <a:t>than 500rs.”</a:t>
            </a:r>
            <a:endParaRPr lang="en-IN" sz="1800" dirty="0"/>
          </a:p>
          <a:p>
            <a:pPr marL="0" indent="0">
              <a:buNone/>
            </a:pPr>
            <a:endParaRPr lang="en-IN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6665188" y="1420813"/>
            <a:ext cx="136483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/>
              <a:t>}</a:t>
            </a:r>
            <a:r>
              <a:rPr lang="en-US" sz="2000" dirty="0" smtClean="0">
                <a:sym typeface="Wingdings" panose="05000000000000000000" pitchFamily="2" charset="2"/>
              </a:rPr>
              <a:t> </a:t>
            </a:r>
            <a:endParaRPr lang="en-IN" sz="2000" dirty="0"/>
          </a:p>
        </p:txBody>
      </p:sp>
      <p:sp>
        <p:nvSpPr>
          <p:cNvPr id="5" name="Rectangle 4"/>
          <p:cNvSpPr/>
          <p:nvPr/>
        </p:nvSpPr>
        <p:spPr>
          <a:xfrm>
            <a:off x="6791008" y="4210051"/>
            <a:ext cx="676788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 smtClean="0"/>
              <a:t>}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8592001" y="1770087"/>
            <a:ext cx="1208985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/>
              <a:t>}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xmlns="" id="{5BE62A68-92FB-4DA6-B1D6-FA043544A9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xmlns="" id="{10A6DFCC-5864-48A7-8196-CBCF038BB8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xmlns="" id="{03CA880E-A155-41A2-B87D-21AC3CE333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xmlns="" id="{AD179668-A46F-4D4C-8C75-2F3B4B5787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xmlns="" id="{0DB283C2-E19A-4A75-909F-450DB72DEC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xmlns="" id="{B674E08A-09B5-42AD-805C-43DAE1D0BE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xmlns="" id="{248B903F-D11E-41B4-A6F7-5ACF56D76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xmlns="" id="{68B65942-DED3-475B-B28D-839E15541C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xmlns="" id="{54C02C20-8E50-4D5F-9E89-7266186B10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xmlns="" id="{057C79DE-C22B-4732-B921-1EEF64DAD2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xmlns="" id="{21E55FE5-F856-4E6D-A505-4A5AA92FC2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xmlns="" id="{564ACC84-D8A2-43FB-AB43-D7A892AC83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xmlns="" id="{33DE6074-A243-4841-8A21-41739E524B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xmlns="" id="{6AD73007-A6A4-498E-8AF9-C3F7D61DCD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xmlns="" id="{541BFD40-70B0-48BA-9216-9C67411F45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xmlns="" id="{7DFC59A5-0E43-4308-8BFB-F505CFB54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xmlns="" id="{0852232F-7FE7-4B61-AC34-F29289DAC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xmlns="" id="{F2467A7F-F122-4464-A682-8C4DB1DA1E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xmlns="" id="{2178D569-0695-49D6-8261-1BF6E2E48F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xmlns="" id="{E289FFF1-2E96-4F4A-94D2-D1FED6AE8A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xmlns="" id="{F0509D92-D47A-49BC-899A-0C2AB53BC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xmlns="" id="{606E419B-186B-4DA7-95FA-F921A2D3FC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xmlns="" id="{35DBBAC4-A0DC-44A6-A64F-3FF22BC30B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xmlns="" id="{45359546-A3CF-4560-869D-4C642B0F75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xmlns="" id="{A9D2DDA1-3EE0-4B5E-8107-6000BCB2B4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xmlns="" id="{6DA22C48-18EA-47BE-B75A-9594E025BE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xmlns="" id="{411A5F9B-C5BD-4FE0-BEE1-5FA9B82FB3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xmlns="" id="{AFFCFD60-FB34-408B-A2EA-311A1093D0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xmlns="" id="{72B9EBCA-3EF6-4296-80E0-CD849B27ED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xmlns="" id="{CC021197-0DB7-42B6-93BB-32252A9373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>
            <a:normAutofit/>
          </a:bodyPr>
          <a:lstStyle/>
          <a:p>
            <a:pPr algn="r"/>
            <a:r>
              <a:rPr lang="en-US" sz="3300" dirty="0" smtClean="0">
                <a:solidFill>
                  <a:srgbClr val="FFFFFF"/>
                </a:solidFill>
              </a:rPr>
              <a:t>DESCRIPTION</a:t>
            </a:r>
            <a:endParaRPr lang="en-US" sz="3300" dirty="0">
              <a:solidFill>
                <a:srgbClr val="FFFFFF"/>
              </a:solidFill>
            </a:endParaRPr>
          </a:p>
        </p:txBody>
      </p:sp>
      <p:sp useBgFill="1">
        <p:nvSpPr>
          <p:cNvPr id="124" name="Round Diagonal Corner Rectangle 6">
            <a:extLst>
              <a:ext uri="{FF2B5EF4-FFF2-40B4-BE49-F238E27FC236}">
                <a16:creationId xmlns:a16="http://schemas.microsoft.com/office/drawing/2014/main" xmlns="" id="{7C30BDFE-E13B-4CD1-9371-FAEDFF80CD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xmlns="" id="{A847D4E2-EA7B-40EF-8062-D1FAF838F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xmlns="" id="{F1549F3B-53A1-4D15-8E8E-4297D91B8D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xmlns="" id="{841347B2-F767-433C-946A-1B19B4C40E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xmlns="" id="{B34A4847-B6CA-4001-8EB1-33B3854A4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xmlns="" id="{EF334B32-D0A0-45DE-99CB-37A3E56ECE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xmlns="" id="{5D1098DF-5812-4A6F-A4B7-AFEBEDA983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xmlns="" id="{2A72CC5D-2EA1-4ABD-B694-045401D7F2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xmlns="" id="{47B8C57D-403F-4D5B-9724-24276E99B4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xmlns="" id="{4890E5D3-F793-4B6A-AA8F-1F6C03BD1B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xmlns="" id="{68A2FE4A-346D-4EA5-B377-EED4515161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xmlns="" id="{2F12D5D5-9BB1-4D89-B5B4-8F8353825B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5186" y="912813"/>
            <a:ext cx="6835077" cy="463867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          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The above Bank_Account template works as class just like form filling at the bank to create a bank account.</a:t>
            </a:r>
            <a:r>
              <a:rPr lang="en-IN" dirty="0" smtClean="0"/>
              <a:t> And the people are the objects who comes to create the account.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 smtClean="0"/>
              <a:t>class</a:t>
            </a:r>
            <a:endParaRPr lang="en-US" dirty="0"/>
          </a:p>
        </p:txBody>
      </p:sp>
      <p:graphicFrame>
        <p:nvGraphicFramePr>
          <p:cNvPr id="6" name="Content Placeholder 5" descr="Smart Art">
            <a:extLst>
              <a:ext uri="{FF2B5EF4-FFF2-40B4-BE49-F238E27FC236}">
                <a16:creationId xmlns:a16="http://schemas.microsoft.com/office/drawing/2014/main" xmlns="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9699332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  </a:t>
            </a:r>
            <a:r>
              <a:rPr lang="en-US" dirty="0" smtClean="0"/>
              <a:t>thank you!</a:t>
            </a:r>
            <a:r>
              <a:rPr lang="en-US" dirty="0"/>
              <a:t>	</a:t>
            </a:r>
          </a:p>
        </p:txBody>
      </p:sp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xmlns="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>
            <a:normAutofit/>
          </a:bodyPr>
          <a:lstStyle/>
          <a:p>
            <a:pPr algn="ctr"/>
            <a:endParaRPr lang="en-US" sz="2400" dirty="0" smtClean="0"/>
          </a:p>
          <a:p>
            <a:pPr algn="ctr"/>
            <a:r>
              <a:rPr lang="en-US" sz="2400" dirty="0"/>
              <a:t> </a:t>
            </a:r>
            <a:r>
              <a:rPr lang="en-US" sz="2400" dirty="0" smtClean="0"/>
              <a:t>                                                                                                  -By Prudhvi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A938410-2173-430A-9B92-20257D39BD88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0B6055E-F2DC-412A-8B07-D3793807DA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BD1B6F-AE5F-4B27-9BE1-4797C9BEFB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0</TotalTime>
  <Words>146</Words>
  <Application>Microsoft Office PowerPoint</Application>
  <PresentationFormat>Widescreen</PresentationFormat>
  <Paragraphs>39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Trebuchet MS</vt:lpstr>
      <vt:lpstr>Tw Cen MT</vt:lpstr>
      <vt:lpstr>Wingdings</vt:lpstr>
      <vt:lpstr>Circuit</vt:lpstr>
      <vt:lpstr>Class and object</vt:lpstr>
      <vt:lpstr>Class Bank_account</vt:lpstr>
      <vt:lpstr>DESCRIPTION</vt:lpstr>
      <vt:lpstr>class</vt:lpstr>
      <vt:lpstr>  thank you!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2022-02-15T17:36:00Z</dcterms:created>
  <dcterms:modified xsi:type="dcterms:W3CDTF">2022-02-16T04:49:08Z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